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82" r:id="rId5"/>
    <p:sldId id="267" r:id="rId6"/>
    <p:sldId id="268" r:id="rId7"/>
    <p:sldId id="273" r:id="rId8"/>
    <p:sldId id="274" r:id="rId9"/>
    <p:sldId id="275" r:id="rId10"/>
    <p:sldId id="269" r:id="rId11"/>
    <p:sldId id="270" r:id="rId12"/>
    <p:sldId id="271" r:id="rId13"/>
    <p:sldId id="272" r:id="rId14"/>
    <p:sldId id="276" r:id="rId15"/>
    <p:sldId id="277" r:id="rId16"/>
    <p:sldId id="278" r:id="rId17"/>
    <p:sldId id="279" r:id="rId18"/>
    <p:sldId id="280" r:id="rId19"/>
    <p:sldId id="257" r:id="rId20"/>
  </p:sldIdLst>
  <p:sldSz cx="5723890" cy="990346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9" userDrawn="1">
          <p15:clr>
            <a:srgbClr val="A4A3A4"/>
          </p15:clr>
        </p15:guide>
        <p15:guide id="2" pos="18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3119"/>
        <p:guide pos="180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14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62923" y="1320536"/>
            <a:ext cx="4601427" cy="3712058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3755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62923" y="5141772"/>
            <a:ext cx="4601427" cy="212637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500" spc="200"/>
            </a:lvl1pPr>
            <a:lvl2pPr marL="286385" indent="0" algn="ctr">
              <a:buNone/>
              <a:defRPr sz="1250"/>
            </a:lvl2pPr>
            <a:lvl3pPr marL="572135" indent="0" algn="ctr">
              <a:buNone/>
              <a:defRPr sz="1130"/>
            </a:lvl3pPr>
            <a:lvl4pPr marL="859155" indent="0" algn="ctr">
              <a:buNone/>
              <a:defRPr sz="1000"/>
            </a:lvl4pPr>
            <a:lvl5pPr marL="1145540" indent="0" algn="ctr">
              <a:buNone/>
              <a:defRPr sz="1000"/>
            </a:lvl5pPr>
            <a:lvl6pPr marL="1430655" indent="0" algn="ctr">
              <a:buNone/>
              <a:defRPr sz="1000"/>
            </a:lvl6pPr>
            <a:lvl7pPr marL="1717040" indent="0" algn="ctr">
              <a:buNone/>
              <a:defRPr sz="1000"/>
            </a:lvl7pPr>
            <a:lvl8pPr marL="2003425" indent="0" algn="ctr">
              <a:buNone/>
              <a:defRPr sz="1000"/>
            </a:lvl8pPr>
            <a:lvl9pPr marL="2290445" indent="0" algn="ctr">
              <a:buNone/>
              <a:defRPr sz="10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285687" y="1117777"/>
            <a:ext cx="5152517" cy="791801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62923" y="3587283"/>
            <a:ext cx="4601427" cy="1471306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3755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562923" y="5141772"/>
            <a:ext cx="4601427" cy="681064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15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62812" y="1320480"/>
            <a:ext cx="4600520" cy="3711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3755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62812" y="5141554"/>
            <a:ext cx="4600520" cy="212628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500" spc="200"/>
            </a:lvl1pPr>
            <a:lvl2pPr marL="286385" indent="0" algn="ctr">
              <a:buNone/>
              <a:defRPr sz="1250"/>
            </a:lvl2pPr>
            <a:lvl3pPr marL="572135" indent="0" algn="ctr">
              <a:buNone/>
              <a:defRPr sz="1125"/>
            </a:lvl3pPr>
            <a:lvl4pPr marL="858520" indent="0" algn="ctr">
              <a:buNone/>
              <a:defRPr sz="1000"/>
            </a:lvl4pPr>
            <a:lvl5pPr marL="1144905" indent="0" algn="ctr">
              <a:buNone/>
              <a:defRPr sz="1000"/>
            </a:lvl5pPr>
            <a:lvl6pPr marL="1431290" indent="0" algn="ctr">
              <a:buNone/>
              <a:defRPr sz="1000"/>
            </a:lvl6pPr>
            <a:lvl7pPr marL="1717040" indent="0" algn="ctr">
              <a:buNone/>
              <a:defRPr sz="1000"/>
            </a:lvl7pPr>
            <a:lvl8pPr marL="2003425" indent="0" algn="ctr">
              <a:buNone/>
              <a:defRPr sz="1000"/>
            </a:lvl8pPr>
            <a:lvl9pPr marL="2289810" indent="0" algn="ctr">
              <a:buNone/>
              <a:defRPr sz="10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85631" y="878587"/>
            <a:ext cx="5149811" cy="1018953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85631" y="2152278"/>
            <a:ext cx="5149811" cy="6872735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934639" y="5557453"/>
            <a:ext cx="3647290" cy="1107332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2755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934639" y="6664785"/>
            <a:ext cx="3647290" cy="1252896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1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8638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57213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5852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490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3129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704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342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981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85631" y="878587"/>
            <a:ext cx="5149811" cy="1018953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285631" y="2167875"/>
            <a:ext cx="2430400" cy="6857138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3010113" y="2167875"/>
            <a:ext cx="2430400" cy="6857138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85631" y="878587"/>
            <a:ext cx="5149811" cy="1018953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285631" y="2063900"/>
            <a:ext cx="2508146" cy="551066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25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86385" indent="0">
              <a:buNone/>
              <a:defRPr sz="1250" b="1"/>
            </a:lvl2pPr>
            <a:lvl3pPr marL="572135" indent="0">
              <a:buNone/>
              <a:defRPr sz="1125" b="1"/>
            </a:lvl3pPr>
            <a:lvl4pPr marL="858520" indent="0">
              <a:buNone/>
              <a:defRPr sz="1000" b="1"/>
            </a:lvl4pPr>
            <a:lvl5pPr marL="1144905" indent="0">
              <a:buNone/>
              <a:defRPr sz="1000" b="1"/>
            </a:lvl5pPr>
            <a:lvl6pPr marL="1431290" indent="0">
              <a:buNone/>
              <a:defRPr sz="1000" b="1"/>
            </a:lvl6pPr>
            <a:lvl7pPr marL="1717040" indent="0">
              <a:buNone/>
              <a:defRPr sz="1000" b="1"/>
            </a:lvl7pPr>
            <a:lvl8pPr marL="2003425" indent="0">
              <a:buNone/>
              <a:defRPr sz="1000" b="1"/>
            </a:lvl8pPr>
            <a:lvl9pPr marL="2289810" indent="0">
              <a:buNone/>
              <a:defRPr sz="10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285631" y="2677351"/>
            <a:ext cx="2508146" cy="6347662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2927554" y="2053111"/>
            <a:ext cx="2508146" cy="551066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25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86385" indent="0">
              <a:buNone/>
              <a:defRPr sz="1250" b="1"/>
            </a:lvl2pPr>
            <a:lvl3pPr marL="572135" indent="0">
              <a:buNone/>
              <a:defRPr sz="1125" b="1"/>
            </a:lvl3pPr>
            <a:lvl4pPr marL="858520" indent="0">
              <a:buNone/>
              <a:defRPr sz="1000" b="1"/>
            </a:lvl4pPr>
            <a:lvl5pPr marL="1144905" indent="0">
              <a:buNone/>
              <a:defRPr sz="1000" b="1"/>
            </a:lvl5pPr>
            <a:lvl6pPr marL="1431290" indent="0">
              <a:buNone/>
              <a:defRPr sz="1000" b="1"/>
            </a:lvl6pPr>
            <a:lvl7pPr marL="1717040" indent="0">
              <a:buNone/>
              <a:defRPr sz="1000" b="1"/>
            </a:lvl7pPr>
            <a:lvl8pPr marL="2003425" indent="0">
              <a:buNone/>
              <a:defRPr sz="1000" b="1"/>
            </a:lvl8pPr>
            <a:lvl9pPr marL="2289810" indent="0">
              <a:buNone/>
              <a:defRPr sz="10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2927554" y="2677351"/>
            <a:ext cx="2508146" cy="6347662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85631" y="878587"/>
            <a:ext cx="5149811" cy="1018953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285631" y="2245856"/>
            <a:ext cx="2456821" cy="6654388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0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2981381" y="2245856"/>
            <a:ext cx="2454062" cy="6654388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0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85687" y="878624"/>
            <a:ext cx="5150826" cy="1018996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85687" y="2152370"/>
            <a:ext cx="5150826" cy="6873026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4805025" y="1320480"/>
            <a:ext cx="490136" cy="726264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1755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429292" y="1320480"/>
            <a:ext cx="4304748" cy="7262640"/>
          </a:xfrm>
        </p:spPr>
        <p:txBody>
          <a:bodyPr vert="eaVert" lIns="46800" tIns="46800" rIns="46800" bIns="46800"/>
          <a:lstStyle>
            <a:lvl1pPr marL="142875" indent="-142875">
              <a:spcAft>
                <a:spcPts val="1000"/>
              </a:spcAft>
              <a:defRPr spc="300"/>
            </a:lvl1pPr>
            <a:lvl2pPr marL="429260" indent="-142875">
              <a:defRPr spc="300"/>
            </a:lvl2pPr>
            <a:lvl3pPr marL="715645" indent="-142875">
              <a:defRPr spc="300"/>
            </a:lvl3pPr>
            <a:lvl4pPr marL="1001395" indent="-142875">
              <a:defRPr spc="300"/>
            </a:lvl4pPr>
            <a:lvl5pPr marL="1287780" indent="-142875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285631" y="1117729"/>
            <a:ext cx="5151501" cy="791768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62812" y="3587131"/>
            <a:ext cx="4600520" cy="147124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3755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562812" y="5141554"/>
            <a:ext cx="4600520" cy="681035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15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934823" y="5557689"/>
            <a:ext cx="3648009" cy="1107379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2755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934823" y="6665068"/>
            <a:ext cx="3648009" cy="125295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13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8638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57213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5915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554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3065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704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342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9044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85687" y="878624"/>
            <a:ext cx="5150826" cy="1018996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285687" y="2167967"/>
            <a:ext cx="2430879" cy="6857429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3010706" y="2167967"/>
            <a:ext cx="2430879" cy="6857429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85687" y="878624"/>
            <a:ext cx="5150826" cy="1018996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285687" y="2063987"/>
            <a:ext cx="2508640" cy="55109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25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86385" indent="0">
              <a:buNone/>
              <a:defRPr sz="1250" b="1"/>
            </a:lvl2pPr>
            <a:lvl3pPr marL="572135" indent="0">
              <a:buNone/>
              <a:defRPr sz="1130" b="1"/>
            </a:lvl3pPr>
            <a:lvl4pPr marL="859155" indent="0">
              <a:buNone/>
              <a:defRPr sz="1000" b="1"/>
            </a:lvl4pPr>
            <a:lvl5pPr marL="1145540" indent="0">
              <a:buNone/>
              <a:defRPr sz="1000" b="1"/>
            </a:lvl5pPr>
            <a:lvl6pPr marL="1430655" indent="0">
              <a:buNone/>
              <a:defRPr sz="1000" b="1"/>
            </a:lvl6pPr>
            <a:lvl7pPr marL="1717040" indent="0">
              <a:buNone/>
              <a:defRPr sz="1000" b="1"/>
            </a:lvl7pPr>
            <a:lvl8pPr marL="2003425" indent="0">
              <a:buNone/>
              <a:defRPr sz="1000" b="1"/>
            </a:lvl8pPr>
            <a:lvl9pPr marL="2290445" indent="0">
              <a:buNone/>
              <a:defRPr sz="10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285687" y="2677465"/>
            <a:ext cx="2508640" cy="6347931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2928132" y="2053198"/>
            <a:ext cx="2508640" cy="55109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25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86385" indent="0">
              <a:buNone/>
              <a:defRPr sz="1250" b="1"/>
            </a:lvl2pPr>
            <a:lvl3pPr marL="572135" indent="0">
              <a:buNone/>
              <a:defRPr sz="1130" b="1"/>
            </a:lvl3pPr>
            <a:lvl4pPr marL="859155" indent="0">
              <a:buNone/>
              <a:defRPr sz="1000" b="1"/>
            </a:lvl4pPr>
            <a:lvl5pPr marL="1145540" indent="0">
              <a:buNone/>
              <a:defRPr sz="1000" b="1"/>
            </a:lvl5pPr>
            <a:lvl6pPr marL="1430655" indent="0">
              <a:buNone/>
              <a:defRPr sz="1000" b="1"/>
            </a:lvl6pPr>
            <a:lvl7pPr marL="1717040" indent="0">
              <a:buNone/>
              <a:defRPr sz="1000" b="1"/>
            </a:lvl7pPr>
            <a:lvl8pPr marL="2003425" indent="0">
              <a:buNone/>
              <a:defRPr sz="1000" b="1"/>
            </a:lvl8pPr>
            <a:lvl9pPr marL="2290445" indent="0">
              <a:buNone/>
              <a:defRPr sz="10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2928132" y="2677465"/>
            <a:ext cx="2508640" cy="6347931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85687" y="878624"/>
            <a:ext cx="5150826" cy="1018996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285687" y="2245951"/>
            <a:ext cx="2457305" cy="665467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0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2981968" y="2245951"/>
            <a:ext cx="2454545" cy="665467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0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4805973" y="1320536"/>
            <a:ext cx="490233" cy="7262948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1755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429376" y="1320536"/>
            <a:ext cx="4305597" cy="7262948"/>
          </a:xfrm>
        </p:spPr>
        <p:txBody>
          <a:bodyPr vert="eaVert" lIns="46800" tIns="46800" rIns="46800" bIns="46800"/>
          <a:lstStyle>
            <a:lvl1pPr marL="143510" indent="-143510">
              <a:spcAft>
                <a:spcPts val="1000"/>
              </a:spcAft>
              <a:defRPr spc="300"/>
            </a:lvl1pPr>
            <a:lvl2pPr marL="429895" indent="-143510">
              <a:defRPr spc="300"/>
            </a:lvl2pPr>
            <a:lvl3pPr marL="715645" indent="-143510">
              <a:defRPr spc="300"/>
            </a:lvl3pPr>
            <a:lvl4pPr marL="1002030" indent="-143510">
              <a:defRPr spc="300"/>
            </a:lvl4pPr>
            <a:lvl5pPr marL="1288415" indent="-14351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285687" y="878624"/>
            <a:ext cx="5150826" cy="1018996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285687" y="2152370"/>
            <a:ext cx="5150826" cy="6873026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287378" y="9118977"/>
            <a:ext cx="1267844" cy="457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62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1932757" y="9118977"/>
            <a:ext cx="1859504" cy="457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2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4168670" y="9118977"/>
            <a:ext cx="1267844" cy="457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62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572135" rtl="0" eaLnBrk="1" fontAlgn="auto" latinLnBrk="0" hangingPunct="1">
        <a:lnSpc>
          <a:spcPct val="100000"/>
        </a:lnSpc>
        <a:spcBef>
          <a:spcPct val="0"/>
        </a:spcBef>
        <a:buNone/>
        <a:defRPr sz="2255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143510" indent="-143510" algn="l" defTabSz="5721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13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429895" indent="-143510" algn="l" defTabSz="572135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007110" algn="l"/>
          <a:tab pos="1007110" algn="l"/>
          <a:tab pos="1007110" algn="l"/>
          <a:tab pos="1007110" algn="l"/>
        </a:tabLst>
        <a:defRPr sz="10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715645" indent="-143510" algn="l" defTabSz="572135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0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002030" indent="-143510" algn="l" defTabSz="572135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87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1288415" indent="-143510" algn="l" defTabSz="572135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87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1574165" indent="-143510" algn="l" defTabSz="572135" rtl="0" eaLnBrk="1" latinLnBrk="0" hangingPunct="1">
        <a:lnSpc>
          <a:spcPct val="90000"/>
        </a:lnSpc>
        <a:spcBef>
          <a:spcPct val="63000"/>
        </a:spcBef>
        <a:buFont typeface="Arial" panose="020B0604020202020204" pitchFamily="34" charset="0"/>
        <a:buChar char="•"/>
        <a:defRPr sz="1130" kern="1200">
          <a:solidFill>
            <a:schemeClr val="tx1"/>
          </a:solidFill>
          <a:latin typeface="+mn-lt"/>
          <a:ea typeface="+mn-ea"/>
          <a:cs typeface="+mn-cs"/>
        </a:defRPr>
      </a:lvl6pPr>
      <a:lvl7pPr marL="1860550" indent="-143510" algn="l" defTabSz="572135" rtl="0" eaLnBrk="1" latinLnBrk="0" hangingPunct="1">
        <a:lnSpc>
          <a:spcPct val="90000"/>
        </a:lnSpc>
        <a:spcBef>
          <a:spcPct val="63000"/>
        </a:spcBef>
        <a:buFont typeface="Arial" panose="020B0604020202020204" pitchFamily="34" charset="0"/>
        <a:buChar char="•"/>
        <a:defRPr sz="1130" kern="1200">
          <a:solidFill>
            <a:schemeClr val="tx1"/>
          </a:solidFill>
          <a:latin typeface="+mn-lt"/>
          <a:ea typeface="+mn-ea"/>
          <a:cs typeface="+mn-cs"/>
        </a:defRPr>
      </a:lvl7pPr>
      <a:lvl8pPr marL="2146935" indent="-143510" algn="l" defTabSz="572135" rtl="0" eaLnBrk="1" latinLnBrk="0" hangingPunct="1">
        <a:lnSpc>
          <a:spcPct val="90000"/>
        </a:lnSpc>
        <a:spcBef>
          <a:spcPct val="63000"/>
        </a:spcBef>
        <a:buFont typeface="Arial" panose="020B0604020202020204" pitchFamily="34" charset="0"/>
        <a:buChar char="•"/>
        <a:defRPr sz="1130" kern="1200">
          <a:solidFill>
            <a:schemeClr val="tx1"/>
          </a:solidFill>
          <a:latin typeface="+mn-lt"/>
          <a:ea typeface="+mn-ea"/>
          <a:cs typeface="+mn-cs"/>
        </a:defRPr>
      </a:lvl8pPr>
      <a:lvl9pPr marL="2432685" indent="-143510" algn="l" defTabSz="572135" rtl="0" eaLnBrk="1" latinLnBrk="0" hangingPunct="1">
        <a:lnSpc>
          <a:spcPct val="90000"/>
        </a:lnSpc>
        <a:spcBef>
          <a:spcPct val="63000"/>
        </a:spcBef>
        <a:buFont typeface="Arial" panose="020B0604020202020204" pitchFamily="34" charset="0"/>
        <a:buChar char="•"/>
        <a:defRPr sz="11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72135" rtl="0" eaLnBrk="1" latinLnBrk="0" hangingPunct="1">
        <a:defRPr sz="1130" kern="1200">
          <a:solidFill>
            <a:schemeClr val="tx1"/>
          </a:solidFill>
          <a:latin typeface="+mn-lt"/>
          <a:ea typeface="+mn-ea"/>
          <a:cs typeface="+mn-cs"/>
        </a:defRPr>
      </a:lvl1pPr>
      <a:lvl2pPr marL="286385" algn="l" defTabSz="572135" rtl="0" eaLnBrk="1" latinLnBrk="0" hangingPunct="1">
        <a:defRPr sz="1130" kern="1200">
          <a:solidFill>
            <a:schemeClr val="tx1"/>
          </a:solidFill>
          <a:latin typeface="+mn-lt"/>
          <a:ea typeface="+mn-ea"/>
          <a:cs typeface="+mn-cs"/>
        </a:defRPr>
      </a:lvl2pPr>
      <a:lvl3pPr marL="572135" algn="l" defTabSz="572135" rtl="0" eaLnBrk="1" latinLnBrk="0" hangingPunct="1">
        <a:defRPr sz="1130" kern="1200">
          <a:solidFill>
            <a:schemeClr val="tx1"/>
          </a:solidFill>
          <a:latin typeface="+mn-lt"/>
          <a:ea typeface="+mn-ea"/>
          <a:cs typeface="+mn-cs"/>
        </a:defRPr>
      </a:lvl3pPr>
      <a:lvl4pPr marL="859155" algn="l" defTabSz="572135" rtl="0" eaLnBrk="1" latinLnBrk="0" hangingPunct="1">
        <a:defRPr sz="1130" kern="1200">
          <a:solidFill>
            <a:schemeClr val="tx1"/>
          </a:solidFill>
          <a:latin typeface="+mn-lt"/>
          <a:ea typeface="+mn-ea"/>
          <a:cs typeface="+mn-cs"/>
        </a:defRPr>
      </a:lvl4pPr>
      <a:lvl5pPr marL="1145540" algn="l" defTabSz="572135" rtl="0" eaLnBrk="1" latinLnBrk="0" hangingPunct="1">
        <a:defRPr sz="1130" kern="1200">
          <a:solidFill>
            <a:schemeClr val="tx1"/>
          </a:solidFill>
          <a:latin typeface="+mn-lt"/>
          <a:ea typeface="+mn-ea"/>
          <a:cs typeface="+mn-cs"/>
        </a:defRPr>
      </a:lvl5pPr>
      <a:lvl6pPr marL="1430655" algn="l" defTabSz="572135" rtl="0" eaLnBrk="1" latinLnBrk="0" hangingPunct="1">
        <a:defRPr sz="1130" kern="1200">
          <a:solidFill>
            <a:schemeClr val="tx1"/>
          </a:solidFill>
          <a:latin typeface="+mn-lt"/>
          <a:ea typeface="+mn-ea"/>
          <a:cs typeface="+mn-cs"/>
        </a:defRPr>
      </a:lvl6pPr>
      <a:lvl7pPr marL="1717040" algn="l" defTabSz="572135" rtl="0" eaLnBrk="1" latinLnBrk="0" hangingPunct="1">
        <a:defRPr sz="1130" kern="1200">
          <a:solidFill>
            <a:schemeClr val="tx1"/>
          </a:solidFill>
          <a:latin typeface="+mn-lt"/>
          <a:ea typeface="+mn-ea"/>
          <a:cs typeface="+mn-cs"/>
        </a:defRPr>
      </a:lvl7pPr>
      <a:lvl8pPr marL="2003425" algn="l" defTabSz="572135" rtl="0" eaLnBrk="1" latinLnBrk="0" hangingPunct="1">
        <a:defRPr sz="1130" kern="1200">
          <a:solidFill>
            <a:schemeClr val="tx1"/>
          </a:solidFill>
          <a:latin typeface="+mn-lt"/>
          <a:ea typeface="+mn-ea"/>
          <a:cs typeface="+mn-cs"/>
        </a:defRPr>
      </a:lvl8pPr>
      <a:lvl9pPr marL="2290445" algn="l" defTabSz="572135" rtl="0" eaLnBrk="1" latinLnBrk="0" hangingPunct="1">
        <a:defRPr sz="11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285631" y="878587"/>
            <a:ext cx="5149811" cy="1018953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285631" y="2152278"/>
            <a:ext cx="5149811" cy="687273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287321" y="9118590"/>
            <a:ext cx="1267594" cy="457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62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1932376" y="9118590"/>
            <a:ext cx="1859138" cy="457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2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4167848" y="9118590"/>
            <a:ext cx="1267594" cy="457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62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72135" rtl="0" eaLnBrk="1" fontAlgn="auto" latinLnBrk="0" hangingPunct="1">
        <a:lnSpc>
          <a:spcPct val="100000"/>
        </a:lnSpc>
        <a:spcBef>
          <a:spcPct val="0"/>
        </a:spcBef>
        <a:buNone/>
        <a:defRPr sz="2255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142875" indent="-142875" algn="l" defTabSz="5721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12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429260" indent="-142875" algn="l" defTabSz="572135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007745" algn="l"/>
          <a:tab pos="1007745" algn="l"/>
          <a:tab pos="1007745" algn="l"/>
          <a:tab pos="1007745" algn="l"/>
        </a:tabLst>
        <a:defRPr sz="10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715645" indent="-142875" algn="l" defTabSz="572135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0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001395" indent="-142875" algn="l" defTabSz="572135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87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1287780" indent="-142875" algn="l" defTabSz="572135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87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1574165" indent="-142875" algn="l" defTabSz="572135" rtl="0" eaLnBrk="1" latinLnBrk="0" hangingPunct="1">
        <a:lnSpc>
          <a:spcPct val="90000"/>
        </a:lnSpc>
        <a:spcBef>
          <a:spcPct val="63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860550" indent="-142875" algn="l" defTabSz="572135" rtl="0" eaLnBrk="1" latinLnBrk="0" hangingPunct="1">
        <a:lnSpc>
          <a:spcPct val="90000"/>
        </a:lnSpc>
        <a:spcBef>
          <a:spcPct val="63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146300" indent="-142875" algn="l" defTabSz="572135" rtl="0" eaLnBrk="1" latinLnBrk="0" hangingPunct="1">
        <a:lnSpc>
          <a:spcPct val="90000"/>
        </a:lnSpc>
        <a:spcBef>
          <a:spcPct val="63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432685" indent="-142875" algn="l" defTabSz="572135" rtl="0" eaLnBrk="1" latinLnBrk="0" hangingPunct="1">
        <a:lnSpc>
          <a:spcPct val="90000"/>
        </a:lnSpc>
        <a:spcBef>
          <a:spcPct val="63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7213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6385" algn="l" defTabSz="57213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2135" algn="l" defTabSz="57213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8520" algn="l" defTabSz="57213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4905" algn="l" defTabSz="57213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31290" algn="l" defTabSz="57213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7040" algn="l" defTabSz="57213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3425" algn="l" defTabSz="57213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9810" algn="l" defTabSz="572135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5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4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5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6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8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9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0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1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6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8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9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30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3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3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mangomank1565_illustration_very_bold_outline_single_figure_full_ec47f6d6-1448-456c-ba86-96d30647c9a3"/>
          <p:cNvPicPr>
            <a:picLocks noChangeAspect="1"/>
          </p:cNvPicPr>
          <p:nvPr/>
        </p:nvPicPr>
        <p:blipFill>
          <a:blip r:embed="rId1"/>
          <a:srcRect b="4831"/>
          <a:stretch>
            <a:fillRect/>
          </a:stretch>
        </p:blipFill>
        <p:spPr>
          <a:xfrm>
            <a:off x="-197485" y="-153035"/>
            <a:ext cx="5922010" cy="100564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ell04629_Detailed_face_A_realistic_scene_by_Dieg(3)"/>
          <p:cNvPicPr>
            <a:picLocks noChangeAspect="1"/>
          </p:cNvPicPr>
          <p:nvPr/>
        </p:nvPicPr>
        <p:blipFill>
          <a:blip r:embed="rId1"/>
          <a:srcRect r="2940"/>
          <a:stretch>
            <a:fillRect/>
          </a:stretch>
        </p:blipFill>
        <p:spPr>
          <a:xfrm>
            <a:off x="0" y="0"/>
            <a:ext cx="5723890" cy="99034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ell04629_Detailed_face_A_realistic_scene_by_Dieg"/>
          <p:cNvPicPr>
            <a:picLocks noChangeAspect="1"/>
          </p:cNvPicPr>
          <p:nvPr/>
        </p:nvPicPr>
        <p:blipFill>
          <a:blip r:embed="rId1"/>
          <a:srcRect r="2804"/>
          <a:stretch>
            <a:fillRect/>
          </a:stretch>
        </p:blipFill>
        <p:spPr>
          <a:xfrm>
            <a:off x="0" y="0"/>
            <a:ext cx="5723890" cy="98888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kobik._Detailed_face_A_whimsical_scene_by_Jean-H"/>
          <p:cNvPicPr>
            <a:picLocks noChangeAspect="1"/>
          </p:cNvPicPr>
          <p:nvPr/>
        </p:nvPicPr>
        <p:blipFill>
          <a:blip r:embed="rId1"/>
          <a:srcRect l="1512" r="1512"/>
          <a:stretch>
            <a:fillRect/>
          </a:stretch>
        </p:blipFill>
        <p:spPr>
          <a:xfrm>
            <a:off x="0" y="0"/>
            <a:ext cx="5723890" cy="99110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herilm5588_Detailed_face_A_romantic_scene_by_Jea"/>
          <p:cNvPicPr>
            <a:picLocks noChangeAspect="1"/>
          </p:cNvPicPr>
          <p:nvPr/>
        </p:nvPicPr>
        <p:blipFill>
          <a:blip r:embed="rId1"/>
          <a:srcRect l="1610" r="1610"/>
          <a:stretch>
            <a:fillRect/>
          </a:stretch>
        </p:blipFill>
        <p:spPr>
          <a:xfrm>
            <a:off x="0" y="0"/>
            <a:ext cx="5723890" cy="9931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sbloxb9376_Detailed_facial_details_A_romantic_sc"/>
          <p:cNvPicPr>
            <a:picLocks noChangeAspect="1"/>
          </p:cNvPicPr>
          <p:nvPr/>
        </p:nvPicPr>
        <p:blipFill>
          <a:blip r:embed="rId1"/>
          <a:srcRect l="1470" r="1470"/>
          <a:stretch>
            <a:fillRect/>
          </a:stretch>
        </p:blipFill>
        <p:spPr>
          <a:xfrm>
            <a:off x="0" y="0"/>
            <a:ext cx="5723890" cy="99034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niclaoo9009_Detailed_face_A_dynamic_scene_by_Pete"/>
          <p:cNvPicPr>
            <a:picLocks noChangeAspect="1"/>
          </p:cNvPicPr>
          <p:nvPr/>
        </p:nvPicPr>
        <p:blipFill>
          <a:blip r:embed="rId1"/>
          <a:srcRect l="1470" r="1470"/>
          <a:stretch>
            <a:fillRect/>
          </a:stretch>
        </p:blipFill>
        <p:spPr>
          <a:xfrm>
            <a:off x="0" y="0"/>
            <a:ext cx="5723890" cy="99034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ubreyhernandez0868_Detailed_face_A_dynamic_scene"/>
          <p:cNvPicPr>
            <a:picLocks noChangeAspect="1"/>
          </p:cNvPicPr>
          <p:nvPr/>
        </p:nvPicPr>
        <p:blipFill>
          <a:blip r:embed="rId1"/>
          <a:srcRect l="1610" r="1610"/>
          <a:stretch>
            <a:fillRect/>
          </a:stretch>
        </p:blipFill>
        <p:spPr>
          <a:xfrm>
            <a:off x="0" y="0"/>
            <a:ext cx="5723890" cy="9931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nftdadc3254_Detailed_facial_details_A_portrait_an"/>
          <p:cNvPicPr>
            <a:picLocks noChangeAspect="1"/>
          </p:cNvPicPr>
          <p:nvPr/>
        </p:nvPicPr>
        <p:blipFill>
          <a:blip r:embed="rId1"/>
          <a:srcRect l="1470" r="1470"/>
          <a:stretch>
            <a:fillRect/>
          </a:stretch>
        </p:blipFill>
        <p:spPr>
          <a:xfrm>
            <a:off x="0" y="0"/>
            <a:ext cx="5723890" cy="99034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mangomank1565_illustration_very_bold_outline_single_figure_full_ab1d24e7-2eb3-4668-9dcb-57ba66383705"/>
          <p:cNvPicPr>
            <a:picLocks noChangeAspect="1"/>
          </p:cNvPicPr>
          <p:nvPr/>
        </p:nvPicPr>
        <p:blipFill>
          <a:blip r:embed="rId1"/>
          <a:srcRect b="1809"/>
          <a:stretch>
            <a:fillRect/>
          </a:stretch>
        </p:blipFill>
        <p:spPr>
          <a:xfrm>
            <a:off x="0" y="635"/>
            <a:ext cx="5724525" cy="10029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adeline.nevels1975_Detailed_face_A_detailed_po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7485" y="635"/>
            <a:ext cx="5895340" cy="9902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madeline.nevels1975_Detailed_face_A_detailed_port(1)"/>
          <p:cNvPicPr>
            <a:picLocks noChangeAspect="1"/>
          </p:cNvPicPr>
          <p:nvPr/>
        </p:nvPicPr>
        <p:blipFill>
          <a:blip r:embed="rId1"/>
          <a:srcRect r="2940"/>
          <a:stretch>
            <a:fillRect/>
          </a:stretch>
        </p:blipFill>
        <p:spPr>
          <a:xfrm>
            <a:off x="0" y="0"/>
            <a:ext cx="5723890" cy="99034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loisemoore0717_A_detailed_portrait_by_John_Sing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23890" cy="99034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even77e6828_Detailed_face_A_refined_portrait_by_(1)"/>
          <p:cNvPicPr>
            <a:picLocks noChangeAspect="1"/>
          </p:cNvPicPr>
          <p:nvPr/>
        </p:nvPicPr>
        <p:blipFill>
          <a:blip r:embed="rId1"/>
          <a:srcRect l="1488" r="1493"/>
          <a:stretch>
            <a:fillRect/>
          </a:stretch>
        </p:blipFill>
        <p:spPr>
          <a:xfrm>
            <a:off x="0" y="0"/>
            <a:ext cx="5723890" cy="9906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even77e6828_Detailed_face_A_refined_portrait_by_"/>
          <p:cNvPicPr>
            <a:picLocks noChangeAspect="1"/>
          </p:cNvPicPr>
          <p:nvPr/>
        </p:nvPicPr>
        <p:blipFill>
          <a:blip r:embed="rId1"/>
          <a:srcRect r="2940"/>
          <a:stretch>
            <a:fillRect/>
          </a:stretch>
        </p:blipFill>
        <p:spPr>
          <a:xfrm>
            <a:off x="0" y="0"/>
            <a:ext cx="5723890" cy="99034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ell04629_Detailed_face_A_realistic_scene_by_Dieg(1)"/>
          <p:cNvPicPr>
            <a:picLocks noChangeAspect="1"/>
          </p:cNvPicPr>
          <p:nvPr/>
        </p:nvPicPr>
        <p:blipFill>
          <a:blip r:embed="rId1"/>
          <a:srcRect l="1470" r="1470"/>
          <a:stretch>
            <a:fillRect/>
          </a:stretch>
        </p:blipFill>
        <p:spPr>
          <a:xfrm>
            <a:off x="0" y="0"/>
            <a:ext cx="5723890" cy="99034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ell04629_Detailed_face_A_realistic_scene_by_Dieg(2)"/>
          <p:cNvPicPr>
            <a:picLocks noChangeAspect="1"/>
          </p:cNvPicPr>
          <p:nvPr/>
        </p:nvPicPr>
        <p:blipFill>
          <a:blip r:embed="rId1"/>
          <a:srcRect r="2713"/>
          <a:stretch>
            <a:fillRect/>
          </a:stretch>
        </p:blipFill>
        <p:spPr>
          <a:xfrm>
            <a:off x="0" y="0"/>
            <a:ext cx="5723890" cy="98793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2.xml><?xml version="1.0" encoding="utf-8"?>
<p:tagLst xmlns:p="http://schemas.openxmlformats.org/presentationml/2006/main">
  <p:tag name="commondata" val="eyJoZGlkIjoiNmM3OWRjMzg0YjZmY2M5ZTNkMDFmOTI1MDdjYzAwNDIifQ==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1_WPS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敌之性理</cp:lastModifiedBy>
  <cp:revision>155</cp:revision>
  <dcterms:created xsi:type="dcterms:W3CDTF">2019-06-19T02:08:00Z</dcterms:created>
  <dcterms:modified xsi:type="dcterms:W3CDTF">2024-06-10T05:33:38Z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D4AFD9CC66164F228A4A151BB70E2087_11</vt:lpwstr>
  </property>
</Properties>
</file>